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257" r:id="rId3"/>
    <p:sldId id="327" r:id="rId4"/>
    <p:sldId id="328" r:id="rId5"/>
    <p:sldId id="329" r:id="rId6"/>
    <p:sldId id="276" r:id="rId7"/>
    <p:sldId id="344" r:id="rId8"/>
    <p:sldId id="332" r:id="rId9"/>
    <p:sldId id="260" r:id="rId10"/>
    <p:sldId id="261" r:id="rId11"/>
    <p:sldId id="262" r:id="rId12"/>
    <p:sldId id="336" r:id="rId13"/>
    <p:sldId id="335" r:id="rId14"/>
    <p:sldId id="342" r:id="rId15"/>
    <p:sldId id="263" r:id="rId16"/>
    <p:sldId id="264" r:id="rId17"/>
    <p:sldId id="340" r:id="rId18"/>
    <p:sldId id="265" r:id="rId19"/>
    <p:sldId id="354" r:id="rId20"/>
    <p:sldId id="350" r:id="rId21"/>
    <p:sldId id="352" r:id="rId22"/>
    <p:sldId id="351" r:id="rId23"/>
    <p:sldId id="349" r:id="rId24"/>
    <p:sldId id="353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ED33"/>
    <a:srgbClr val="FF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124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DB213-9FDA-439A-A973-802B91AA8C5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51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FBF-1344-4C90-B837-3F1DED8BE98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93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84F2A-92F2-4CFA-AA67-435976EEF6F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7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9FACD-9E16-4BCC-8B62-4698FEF81D5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8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56600-A326-4C0F-AB44-9B8B9AC6A58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3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2BF6-23A2-4217-AF41-3990D172B39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9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E5E92-9827-48C7-AD88-B592D80731C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61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45D06-81C4-4BA3-B0C3-C650804DD56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81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536BD-C598-4532-8494-563F8E00414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18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40201-2662-4CB5-91E1-E2D4622E3F7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43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19603-37CD-4626-9609-9F259E530F1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59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AB8111-3451-49ED-ACE2-3F6593CE9F2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15186" y="476672"/>
            <a:ext cx="45320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Qual è </a:t>
            </a:r>
          </a:p>
          <a:p>
            <a:pPr algn="ctr"/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</a:t>
            </a:r>
            <a:r>
              <a:rPr lang="it-I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 mio posto</a:t>
            </a:r>
          </a:p>
          <a:p>
            <a:pPr algn="ctr"/>
            <a:r>
              <a:rPr lang="it-IT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 mondo?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36120" y="2852936"/>
            <a:ext cx="7096558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1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Chiamati</a:t>
            </a:r>
          </a:p>
          <a:p>
            <a:pPr algn="ctr"/>
            <a:r>
              <a:rPr lang="it-IT" sz="11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 Amare</a:t>
            </a:r>
            <a:endParaRPr lang="it-IT" sz="115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17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9750" y="260648"/>
            <a:ext cx="79200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Imbarco a Giaffa</a:t>
            </a:r>
          </a:p>
        </p:txBody>
      </p:sp>
      <p:sp>
        <p:nvSpPr>
          <p:cNvPr id="3" name="Rettangolo 2"/>
          <p:cNvSpPr/>
          <p:nvPr/>
        </p:nvSpPr>
        <p:spPr>
          <a:xfrm>
            <a:off x="262872" y="2204864"/>
            <a:ext cx="84737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 un viaggio </a:t>
            </a:r>
            <a:r>
              <a:rPr lang="it-IT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senza ritorno</a:t>
            </a:r>
            <a:endParaRPr lang="it-IT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7  0.021 -0.04661  C 0.04 -0.09988  0.045 -0.15182  0.031 -0.15982  C 0.017 -0.16914  -0.01 -0.13185  -0.029 -0.07858  C -0.039 -0.05061  -0.045 -0.02397  -0.047 -0.004  C -0.05 0.01199  -0.051 0.02797  -0.051 0.04661  C -0.051 0.10654  -0.038 0.15582  -0.023 0.15582  C -0.008 0.15582  0.005 0.10654  0.005 0.04661  C 0.005 0.01865  0.002 -0.00799  -0.003 -0.02664  C -0.005 -0.04262  -0.01 -0.05993  -0.016 -0.07724  C -0.036 -0.13185  -0.063 -0.16914  -0.077 -0.15982  C -0.091 -0.15049  -0.086 -0.09988  -0.066 -0.04528  C -0.058 -0.01998  -0.047 0.00133  -0.036 0.01598  C -0.028 0.0293  -0.019 0.04129  -0.007 0.05327  C 0.029 0.09189  0.065 0.10921  0.075 0.09323  C 0.084 0.07724  0.064 0.03329  0.028 -0.004  C 0.013 -0.01998  -0.003 -0.03196  -0.016 -0.03995  C -0.028 -0.04794  -0.043 -0.0546  -0.059 -0.0586  C -0.103 -0.07192  -0.141 -0.06792  -0.144 -0.04661  C -0.148 -0.02664  -0.115 0  -0.071 0.01332  C -0.051 0.01865  -0.032 0.02131  -0.017 0.01998  C -0.004 0.01998  0.01 0.01731  0.025 0.01332  C 0.069 0  0.102 -0.02797  0.098 -0.04794  C 0.095 -0.06792  0.057 -0.07325  0.013 -0.05993  C -0.008 -0.05327  -0.027 -0.04395  -0.04 -0.03329  C -0.051 -0.0253  -0.062 -0.01598  -0.074 -0.004  C -0.109 0.03463  -0.13 0.07724  -0.12 0.09323  C -0.111 0.10921  -0.074 0.09189  -0.039 0.0546  C -0.022 0.03596  -0.008 0.01731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056437" cy="1184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Tempesta divina</a:t>
            </a:r>
          </a:p>
        </p:txBody>
      </p:sp>
      <p:sp>
        <p:nvSpPr>
          <p:cNvPr id="2" name="Rettangolo 1"/>
          <p:cNvSpPr/>
          <p:nvPr/>
        </p:nvSpPr>
        <p:spPr>
          <a:xfrm>
            <a:off x="2724921" y="3789040"/>
            <a:ext cx="61863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…è il rimorso.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È toccare il fondo 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 ripartire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331640" y="2348880"/>
            <a:ext cx="63401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Nel silenzio ritrova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 stesso e Dio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2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475656" y="2276872"/>
            <a:ext cx="63401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Prima scontroso,</a:t>
            </a:r>
          </a:p>
          <a:p>
            <a:pPr algn="ctr"/>
            <a:r>
              <a:rPr lang="it-IT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ora umile ringrazia</a:t>
            </a:r>
            <a:endParaRPr lang="it-IT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259632" y="404664"/>
            <a:ext cx="7340472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 fede dopo la prova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73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403648" y="2735457"/>
            <a:ext cx="68403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 punto di partenza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 dove era fuggito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4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595037" y="1772816"/>
            <a:ext cx="82089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Alzati e va' a </a:t>
            </a:r>
            <a:r>
              <a:rPr lang="it-IT" sz="3600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Ninive</a:t>
            </a:r>
            <a:endParaRPr lang="it-IT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683568" y="476672"/>
            <a:ext cx="81359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Dio chiama ancora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4  -0.033 -0.06126  -0.027 -0.09988  C -0.024 -0.1132  -0.02 -0.12652  -0.014 -0.13717  C -0.01 -0.10654  0.004 -0.07858  0.025 -0.06126  C 0.025 -0.09855  0.041 -0.13451  0.068 -0.15049  C 0.077 -0.15715  0.087 -0.15982  0.097 -0.16115  C 0.082 -0.13851  0.074 -0.10654  0.077 -0.07325  C 0.099 -0.09722  0.13 -0.10255  0.157 -0.08523  C 0.166 -0.07991  0.175 -0.07058  0.181 -0.06126  C 0.158 -0.06393  0.134 -0.05194  0.117 -0.02797  C 0.144 -0.01998  0.167 0.00799  0.174 0.04661  C 0.176 0.05993  0.176 0.07325  0.174 0.08657  C 0.161 0.06126  0.139 0.04395  0.115 0.04129  C 0.127 0.07458  0.124 0.11587  0.106 0.1465  C 0.099 0.15715  0.091 0.16647  0.082 0.1718  C 0.089 0.1425  0.085 0.10921  0.072 0.08257  C 0.06 0.11587  0.034 0.13851  0.004 0.13851  C -0.007 0.13851  -0.017 0.13584  -0.026 0.13052  C -0.004 0.11986  0.013 0.09456  0.021 0.06393  C -0.007 0.07192  -0.036 0.05993  -0.055 0.0293  C -0.062 0.01731  -0.066 0.00533  -0.069 -0.00799  C -0.049 0.00932  -0.023 0.01199 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95287" y="1052736"/>
            <a:ext cx="8353425" cy="44637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t-I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Giona si alzò</a:t>
            </a:r>
          </a:p>
          <a:p>
            <a:r>
              <a:rPr lang="it-I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 andò </a:t>
            </a:r>
          </a:p>
          <a:p>
            <a:r>
              <a:rPr lang="it-I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secondo la </a:t>
            </a:r>
            <a:r>
              <a:rPr lang="it-IT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parola </a:t>
            </a:r>
            <a:r>
              <a:rPr lang="it-I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di </a:t>
            </a:r>
            <a:r>
              <a:rPr lang="it-IT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Dio:</a:t>
            </a:r>
          </a:p>
          <a:p>
            <a:r>
              <a:rPr lang="it-IT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40 giorni per convertirsi</a:t>
            </a:r>
            <a:endParaRPr lang="it-IT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Freccia a destra con strisce 1"/>
          <p:cNvSpPr/>
          <p:nvPr/>
        </p:nvSpPr>
        <p:spPr>
          <a:xfrm>
            <a:off x="539552" y="5516513"/>
            <a:ext cx="2664296" cy="1080839"/>
          </a:xfrm>
          <a:prstGeom prst="stripedRightArrow">
            <a:avLst/>
          </a:prstGeom>
          <a:solidFill>
            <a:srgbClr val="49ED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49ED33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491880" y="5702989"/>
            <a:ext cx="4945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Un’altra possibilità!</a:t>
            </a:r>
            <a:endParaRPr lang="it-IT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421137" y="260648"/>
            <a:ext cx="63017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Ninive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pregò Dio</a:t>
            </a:r>
          </a:p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tutto il cuore</a:t>
            </a:r>
          </a:p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con tutte le forze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9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467544" y="2924944"/>
            <a:ext cx="8424863" cy="13271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Ninive</a:t>
            </a:r>
            <a:r>
              <a:rPr lang="it-IT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r>
              <a:rPr lang="it-IT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credette e fu salva!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55776" y="1772816"/>
            <a:ext cx="5224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 anche Giona!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199  0.052 0.02797  L 0.075 0.06526  C 0.08 0.07325  0.088 0.07724  0.098 0.07724  C 0.112 0.07724  0.124 0.06659  0.125 0.05061  C 0.124 0.03729  0.112 0.0253  0.098 0.0253  C 0.088 0.0253  0.08 0.03063  0.075 0.03729  L 0.052 0.07458  C 0.042 0.09056  0.023 0.10122  0 0.10255  C -0.023 0.10122  -0.042 0.09056  -0.052 0.07458  L -0.075 0.03729  C -0.08 0.03063  -0.088 0.0253  -0.098 0.0253  C -0.112 0.0253  -0.124 0.03729  -0.125 0.05061  C -0.124 0.06659  -0.112 0.07724  -0.098 0.07724  C -0.088 0.07724  -0.08 0.07325  -0.075 0.06526  L -0.052 0.02797  C -0.042 0.01199  -0.023 0.001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01771" y="2967335"/>
            <a:ext cx="73404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qui in poi</a:t>
            </a:r>
          </a:p>
          <a:p>
            <a:pPr algn="ctr"/>
            <a:r>
              <a:rPr lang="it-IT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 animatori/educatori</a:t>
            </a:r>
            <a:endParaRPr lang="it-IT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3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899592" y="1484784"/>
            <a:ext cx="7561262" cy="30634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La </a:t>
            </a:r>
            <a:r>
              <a:rPr lang="it-IT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parola </a:t>
            </a:r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di </a:t>
            </a:r>
            <a:r>
              <a:rPr lang="it-IT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Dio</a:t>
            </a:r>
          </a:p>
          <a:p>
            <a:pPr algn="ctr"/>
            <a:r>
              <a:rPr lang="it-IT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fu </a:t>
            </a:r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rivolta 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31640" y="1412776"/>
            <a:ext cx="662873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HAI UNA MISSIONE</a:t>
            </a:r>
          </a:p>
          <a:p>
            <a:pPr algn="ctr"/>
            <a:r>
              <a:rPr lang="it-IT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 cui dipende</a:t>
            </a:r>
          </a:p>
          <a:p>
            <a:pPr algn="ctr"/>
            <a:r>
              <a:rPr lang="it-IT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salvezza (=gioia) </a:t>
            </a:r>
          </a:p>
          <a:p>
            <a:pPr algn="ctr"/>
            <a:r>
              <a:rPr lang="it-IT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dei ragazzi</a:t>
            </a:r>
            <a:endParaRPr lang="it-IT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7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75016" y="404664"/>
            <a:ext cx="7289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Chiamata personale dall’eternità</a:t>
            </a:r>
            <a:endParaRPr lang="it-IT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75016" y="2397080"/>
            <a:ext cx="71352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Ogni vita è vocazione all’Amore</a:t>
            </a:r>
            <a:endParaRPr lang="it-IT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81504" y="4005064"/>
            <a:ext cx="72378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Ogni vocazione è in costruzione</a:t>
            </a:r>
          </a:p>
          <a:p>
            <a:pPr algn="ctr"/>
            <a:r>
              <a:rPr lang="it-IT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it-IT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ermanente: ogni giorno un Sì</a:t>
            </a:r>
            <a:endParaRPr lang="it-IT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46913" y="1196751"/>
            <a:ext cx="65453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Chiamata nella libertà: </a:t>
            </a:r>
          </a:p>
          <a:p>
            <a:pPr algn="ctr"/>
            <a:r>
              <a:rPr lang="it-IT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 sei architetto della tua vita</a:t>
            </a:r>
            <a:endParaRPr lang="it-IT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39552" y="3212976"/>
            <a:ext cx="79217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49ED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Vocazione è risposta più che scelta</a:t>
            </a:r>
            <a:endParaRPr lang="it-IT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49ED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2590" y="5528580"/>
            <a:ext cx="8677376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Dio rende capaci quelli che sceglie</a:t>
            </a:r>
            <a:endParaRPr lang="it-IT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376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55034" y="2178730"/>
            <a:ext cx="345479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ESSERE </a:t>
            </a:r>
          </a:p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FEDELE</a:t>
            </a:r>
          </a:p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costerà </a:t>
            </a:r>
          </a:p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fatica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0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8859" y="3780787"/>
            <a:ext cx="89051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Dio ti incoraggia</a:t>
            </a:r>
          </a:p>
          <a:p>
            <a:pPr algn="ctr"/>
            <a:r>
              <a:rPr lang="it-IT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si aspetta TANTO DA TE,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 VOI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80228" y="764704"/>
            <a:ext cx="72058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Buon Campo</a:t>
            </a:r>
            <a:endParaRPr lang="it-IT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2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491331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849285" y="2967334"/>
            <a:ext cx="3627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colomba</a:t>
            </a:r>
            <a:endParaRPr lang="it-IT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27784" y="4857651"/>
            <a:ext cx="6037229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it-IT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Figlio di </a:t>
            </a:r>
            <a:r>
              <a:rPr lang="it-IT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Amittài</a:t>
            </a:r>
            <a:endParaRPr lang="it-IT" sz="4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r"/>
            <a:r>
              <a:rPr lang="it-IT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 degno di</a:t>
            </a:r>
            <a:r>
              <a:rPr lang="it-I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fiducia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59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533799" y="2420888"/>
            <a:ext cx="82089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Alzati e va' a </a:t>
            </a:r>
            <a:r>
              <a:rPr lang="it-IT" sz="3600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Ninive</a:t>
            </a:r>
            <a:endParaRPr lang="it-IT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5220072" y="4545486"/>
            <a:ext cx="2735262" cy="874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Proclama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" y="264656"/>
            <a:ext cx="331217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825371" y="1156707"/>
            <a:ext cx="6994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Affida una missione: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825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38273" y="548724"/>
            <a:ext cx="63401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Ancora 40 giorni…</a:t>
            </a:r>
          </a:p>
          <a:p>
            <a:pPr algn="ctr"/>
            <a:r>
              <a:rPr lang="it-IT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</a:t>
            </a:r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oi </a:t>
            </a:r>
            <a:r>
              <a:rPr lang="it-IT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Ninive</a:t>
            </a:r>
            <a:endParaRPr lang="it-IT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sarà distrutta!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19672" y="3789040"/>
            <a:ext cx="6638356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Un Tempo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 </a:t>
            </a:r>
            <a:r>
              <a:rPr lang="it-IT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Cambiare</a:t>
            </a:r>
            <a:endParaRPr lang="it-IT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8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395536" y="557517"/>
            <a:ext cx="836707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profeta </a:t>
            </a:r>
            <a:r>
              <a:rPr lang="it-IT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controvoglia</a:t>
            </a:r>
            <a:endParaRPr lang="it-IT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5536" y="1648583"/>
            <a:ext cx="8263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Riluttante e recalcitrante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987473" y="2536448"/>
            <a:ext cx="4851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Come </a:t>
            </a:r>
            <a:r>
              <a:rPr lang="it-IT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corvo petulante </a:t>
            </a:r>
            <a:endParaRPr lang="it-IT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610560" y="5614501"/>
            <a:ext cx="3302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Gufo malfidente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17785" y="5445224"/>
            <a:ext cx="3339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Cocciuto 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2" grpId="0"/>
      <p:bldP spid="4" grpId="0"/>
      <p:bldP spid="1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47664" y="2276872"/>
            <a:ext cx="63786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err="1" smtClean="0">
                <a:ln w="11430"/>
                <a:solidFill>
                  <a:srgbClr val="49ED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Ninive</a:t>
            </a:r>
            <a:r>
              <a:rPr lang="it-IT" sz="5400" b="1" cap="none" spc="0" dirty="0" smtClean="0">
                <a:ln w="11430"/>
                <a:solidFill>
                  <a:srgbClr val="49ED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è là dove</a:t>
            </a:r>
          </a:p>
          <a:p>
            <a:pPr algn="ctr"/>
            <a:r>
              <a:rPr lang="it-IT" sz="5400" b="1" dirty="0" smtClean="0">
                <a:ln w="11430"/>
                <a:solidFill>
                  <a:srgbClr val="49ED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 voglio andare!</a:t>
            </a:r>
            <a:endParaRPr lang="it-IT" sz="5400" b="1" cap="none" spc="0" dirty="0">
              <a:ln w="11430"/>
              <a:solidFill>
                <a:srgbClr val="49ED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2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764704"/>
            <a:ext cx="7724775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arrotondato 5"/>
          <p:cNvSpPr/>
          <p:nvPr/>
        </p:nvSpPr>
        <p:spPr>
          <a:xfrm>
            <a:off x="1259632" y="2780928"/>
            <a:ext cx="6840760" cy="92333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63688" y="2780928"/>
            <a:ext cx="5878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DISOBBEDIENTE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95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 descr="Marmo bianco"/>
          <p:cNvSpPr>
            <a:spLocks noChangeArrowheads="1" noChangeShapeType="1" noTextEdit="1"/>
          </p:cNvSpPr>
          <p:nvPr/>
        </p:nvSpPr>
        <p:spPr bwMode="auto">
          <a:xfrm>
            <a:off x="596857" y="3289358"/>
            <a:ext cx="8135938" cy="1833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Fuga a </a:t>
            </a:r>
            <a:r>
              <a:rPr lang="it-IT" sz="3600" kern="10" dirty="0" err="1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Tarsis</a:t>
            </a:r>
            <a:endParaRPr lang="it-IT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11560" y="692696"/>
            <a:ext cx="31085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celte</a:t>
            </a:r>
          </a:p>
          <a:p>
            <a:pPr algn="ctr"/>
            <a:r>
              <a:rPr lang="it-IT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</a:t>
            </a:r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roblemi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sacrifici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547034" y="5229200"/>
            <a:ext cx="41857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Direzione opposta</a:t>
            </a:r>
            <a:endParaRPr lang="it-IT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4  -0.033 -0.06126  -0.027 -0.09988  C -0.024 -0.1132  -0.02 -0.12652  -0.014 -0.13717  C -0.01 -0.10654  0.004 -0.07858  0.025 -0.06126  C 0.025 -0.09855  0.041 -0.13451  0.068 -0.15049  C 0.077 -0.15715  0.087 -0.15982  0.097 -0.16115  C 0.082 -0.13851  0.074 -0.10654  0.077 -0.07325  C 0.099 -0.09722  0.13 -0.10255  0.157 -0.08523  C 0.166 -0.07991  0.175 -0.07058  0.181 -0.06126  C 0.158 -0.06393  0.134 -0.05194  0.117 -0.02797  C 0.144 -0.01998  0.167 0.00799  0.174 0.04661  C 0.176 0.05993  0.176 0.07325  0.174 0.08657  C 0.161 0.06126  0.139 0.04395  0.115 0.04129  C 0.127 0.07458  0.124 0.11587  0.106 0.1465  C 0.099 0.15715  0.091 0.16647  0.082 0.1718  C 0.089 0.1425  0.085 0.10921  0.072 0.08257  C 0.06 0.11587  0.034 0.13851  0.004 0.13851  C -0.007 0.13851  -0.017 0.13584  -0.026 0.13052  C -0.004 0.11986  0.013 0.09456  0.021 0.06393  C -0.007 0.07192  -0.036 0.05993  -0.055 0.0293  C -0.062 0.01731  -0.066 0.00533  -0.069 -0.00799  C -0.049 0.00932  -0.023 0.01199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" grpId="0"/>
      <p:bldP spid="10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255</Words>
  <Application>Microsoft Office PowerPoint</Application>
  <PresentationFormat>Presentazione su schermo (4:3)</PresentationFormat>
  <Paragraphs>78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 D</dc:creator>
  <cp:lastModifiedBy>Utente</cp:lastModifiedBy>
  <cp:revision>30</cp:revision>
  <dcterms:created xsi:type="dcterms:W3CDTF">2008-11-10T13:13:57Z</dcterms:created>
  <dcterms:modified xsi:type="dcterms:W3CDTF">2014-01-15T10:45:25Z</dcterms:modified>
</cp:coreProperties>
</file>