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7" r:id="rId2"/>
    <p:sldId id="257" r:id="rId3"/>
    <p:sldId id="327" r:id="rId4"/>
    <p:sldId id="328" r:id="rId5"/>
    <p:sldId id="329" r:id="rId6"/>
    <p:sldId id="276" r:id="rId7"/>
    <p:sldId id="344" r:id="rId8"/>
    <p:sldId id="332" r:id="rId9"/>
    <p:sldId id="260" r:id="rId10"/>
    <p:sldId id="261" r:id="rId11"/>
    <p:sldId id="262" r:id="rId12"/>
    <p:sldId id="336" r:id="rId13"/>
    <p:sldId id="335" r:id="rId14"/>
    <p:sldId id="342" r:id="rId15"/>
    <p:sldId id="263" r:id="rId16"/>
    <p:sldId id="264" r:id="rId17"/>
    <p:sldId id="340" r:id="rId18"/>
    <p:sldId id="265" r:id="rId19"/>
    <p:sldId id="354" r:id="rId20"/>
    <p:sldId id="350" r:id="rId21"/>
    <p:sldId id="352" r:id="rId22"/>
    <p:sldId id="351" r:id="rId23"/>
    <p:sldId id="349" r:id="rId24"/>
    <p:sldId id="353" r:id="rId25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ED33"/>
    <a:srgbClr val="FF6600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94660"/>
  </p:normalViewPr>
  <p:slideViewPr>
    <p:cSldViewPr>
      <p:cViewPr>
        <p:scale>
          <a:sx n="66" d="100"/>
          <a:sy n="66" d="100"/>
        </p:scale>
        <p:origin x="-1242" y="-9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9DB213-9FDA-439A-A973-802B91AA8C5B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2515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87FBF-1344-4C90-B837-3F1DED8BE98F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9930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D84F2A-92F2-4CFA-AA67-435976EEF6F0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77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D9FACD-9E16-4BCC-8B62-4698FEF81D54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589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256600-A326-4C0F-AB44-9B8B9AC6A58E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433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12BF6-23A2-4217-AF41-3990D172B39D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694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6E5E92-9827-48C7-AD88-B592D80731CF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2618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45D06-81C4-4BA3-B0C3-C650804DD562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9812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9536BD-C598-4532-8494-563F8E004149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1182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440201-2662-4CB5-91E1-E2D4622E3F70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1438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C19603-37CD-4626-9609-9F259E530F1A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0591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1AB8111-3451-49ED-ACE2-3F6593CE9F27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15186" y="476672"/>
            <a:ext cx="4532010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Qual è </a:t>
            </a:r>
          </a:p>
          <a:p>
            <a:pPr algn="ctr"/>
            <a:r>
              <a:rPr lang="it-IT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i</a:t>
            </a:r>
            <a:r>
              <a:rPr lang="it-IT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l mio posto</a:t>
            </a:r>
          </a:p>
          <a:p>
            <a:pPr algn="ctr"/>
            <a:r>
              <a:rPr lang="it-IT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</a:t>
            </a:r>
            <a:r>
              <a:rPr lang="it-IT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el mondo?</a:t>
            </a:r>
          </a:p>
        </p:txBody>
      </p:sp>
      <p:sp>
        <p:nvSpPr>
          <p:cNvPr id="5" name="Rettangolo 4"/>
          <p:cNvSpPr/>
          <p:nvPr/>
        </p:nvSpPr>
        <p:spPr>
          <a:xfrm>
            <a:off x="1036120" y="2852936"/>
            <a:ext cx="7096558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115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Chiamati</a:t>
            </a:r>
          </a:p>
          <a:p>
            <a:pPr algn="ctr"/>
            <a:r>
              <a:rPr lang="it-IT" sz="115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Ad Amare</a:t>
            </a:r>
            <a:endParaRPr lang="it-IT" sz="115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8217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/>
          <p:cNvSpPr>
            <a:spLocks noChangeArrowheads="1" noChangeShapeType="1" noTextEdit="1"/>
          </p:cNvSpPr>
          <p:nvPr/>
        </p:nvSpPr>
        <p:spPr bwMode="auto">
          <a:xfrm>
            <a:off x="539750" y="260648"/>
            <a:ext cx="7920038" cy="158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Imbarco a Giaffa</a:t>
            </a:r>
          </a:p>
        </p:txBody>
      </p:sp>
      <p:sp>
        <p:nvSpPr>
          <p:cNvPr id="3" name="Rettangolo 2"/>
          <p:cNvSpPr/>
          <p:nvPr/>
        </p:nvSpPr>
        <p:spPr>
          <a:xfrm>
            <a:off x="262872" y="2204864"/>
            <a:ext cx="847379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Per un viaggio </a:t>
            </a:r>
            <a:r>
              <a:rPr lang="it-IT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senza ritorno</a:t>
            </a:r>
            <a:endParaRPr lang="it-IT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7 -0.01332  0.014 -0.02797  0.021 -0.04661  C 0.04 -0.09988  0.045 -0.15182  0.031 -0.15982  C 0.017 -0.16914  -0.01 -0.13185  -0.029 -0.07858  C -0.039 -0.05061  -0.045 -0.02397  -0.047 -0.004  C -0.05 0.01199  -0.051 0.02797  -0.051 0.04661  C -0.051 0.10654  -0.038 0.15582  -0.023 0.15582  C -0.008 0.15582  0.005 0.10654  0.005 0.04661  C 0.005 0.01865  0.002 -0.00799  -0.003 -0.02664  C -0.005 -0.04262  -0.01 -0.05993  -0.016 -0.07724  C -0.036 -0.13185  -0.063 -0.16914  -0.077 -0.15982  C -0.091 -0.15049  -0.086 -0.09988  -0.066 -0.04528  C -0.058 -0.01998  -0.047 0.00133  -0.036 0.01598  C -0.028 0.0293  -0.019 0.04129  -0.007 0.05327  C 0.029 0.09189  0.065 0.10921  0.075 0.09323  C 0.084 0.07724  0.064 0.03329  0.028 -0.004  C 0.013 -0.01998  -0.003 -0.03196  -0.016 -0.03995  C -0.028 -0.04794  -0.043 -0.0546  -0.059 -0.0586  C -0.103 -0.07192  -0.141 -0.06792  -0.144 -0.04661  C -0.148 -0.02664  -0.115 0  -0.071 0.01332  C -0.051 0.01865  -0.032 0.02131  -0.017 0.01998  C -0.004 0.01998  0.01 0.01731  0.025 0.01332  C 0.069 0  0.102 -0.02797  0.098 -0.04794  C 0.095 -0.06792  0.057 -0.07325  0.013 -0.05993  C -0.008 -0.05327  -0.027 -0.04395  -0.04 -0.03329  C -0.051 -0.0253  -0.062 -0.01598  -0.074 -0.004  C -0.109 0.03463  -0.13 0.07724  -0.12 0.09323  C -0.111 0.10921  -0.074 0.09189  -0.039 0.0546  C -0.022 0.03596  -0.008 0.01731 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71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  <p:bldP spid="7170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WordArt 2"/>
          <p:cNvSpPr>
            <a:spLocks noChangeArrowheads="1" noChangeShapeType="1" noTextEdit="1"/>
          </p:cNvSpPr>
          <p:nvPr/>
        </p:nvSpPr>
        <p:spPr bwMode="auto">
          <a:xfrm>
            <a:off x="1042988" y="620713"/>
            <a:ext cx="7056437" cy="1184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Tempesta divina</a:t>
            </a:r>
          </a:p>
        </p:txBody>
      </p:sp>
      <p:sp>
        <p:nvSpPr>
          <p:cNvPr id="2" name="Rettangolo 1"/>
          <p:cNvSpPr/>
          <p:nvPr/>
        </p:nvSpPr>
        <p:spPr>
          <a:xfrm>
            <a:off x="2724921" y="3789040"/>
            <a:ext cx="618630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…è il rimorso.</a:t>
            </a:r>
          </a:p>
          <a:p>
            <a:pPr algn="ctr"/>
            <a:r>
              <a:rPr lang="it-IT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È toccare il fondo </a:t>
            </a:r>
          </a:p>
          <a:p>
            <a:pPr algn="ctr"/>
            <a:r>
              <a:rPr lang="it-IT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per ripartire</a:t>
            </a:r>
            <a:endParaRPr lang="it-IT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1331640" y="2348880"/>
            <a:ext cx="634019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Nel silenzio ritrova</a:t>
            </a:r>
          </a:p>
          <a:p>
            <a:pPr algn="ctr"/>
            <a:r>
              <a:rPr lang="it-IT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se stesso e Dio</a:t>
            </a:r>
            <a:endParaRPr lang="it-IT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125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1475656" y="2276872"/>
            <a:ext cx="634019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54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Prima scontroso,</a:t>
            </a:r>
          </a:p>
          <a:p>
            <a:pPr algn="ctr"/>
            <a:r>
              <a:rPr lang="it-IT" sz="54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ora umile ringrazia</a:t>
            </a:r>
            <a:endParaRPr lang="it-IT" sz="54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259632" y="404664"/>
            <a:ext cx="7340472" cy="923330"/>
          </a:xfrm>
          <a:prstGeom prst="rect">
            <a:avLst/>
          </a:prstGeom>
          <a:solidFill>
            <a:srgbClr val="FF00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La fede dopo la prova</a:t>
            </a:r>
            <a:endParaRPr lang="it-IT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67346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1403648" y="2735457"/>
            <a:ext cx="684033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Al punto di partenza</a:t>
            </a:r>
          </a:p>
          <a:p>
            <a:pPr algn="ctr"/>
            <a:r>
              <a:rPr lang="it-IT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da dove era fuggito</a:t>
            </a:r>
            <a:endParaRPr lang="it-IT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0469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WordArt 2"/>
          <p:cNvSpPr>
            <a:spLocks noChangeArrowheads="1" noChangeShapeType="1" noTextEdit="1"/>
          </p:cNvSpPr>
          <p:nvPr/>
        </p:nvSpPr>
        <p:spPr bwMode="auto">
          <a:xfrm>
            <a:off x="595037" y="1772816"/>
            <a:ext cx="8208962" cy="158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Alzati e va' a </a:t>
            </a:r>
            <a:r>
              <a:rPr lang="it-IT" sz="3600" kern="10" dirty="0" err="1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Ninive</a:t>
            </a:r>
            <a:endParaRPr lang="it-IT" sz="3600" kern="10" dirty="0">
              <a:ln w="12700">
                <a:solidFill>
                  <a:schemeClr val="tx1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20483" name="WordArt 3"/>
          <p:cNvSpPr>
            <a:spLocks noChangeArrowheads="1" noChangeShapeType="1" noTextEdit="1"/>
          </p:cNvSpPr>
          <p:nvPr/>
        </p:nvSpPr>
        <p:spPr bwMode="auto">
          <a:xfrm>
            <a:off x="683568" y="476672"/>
            <a:ext cx="8135937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Dio chiama ancora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22 -0.02264  -0.033 -0.06126  -0.027 -0.09988  C -0.024 -0.1132  -0.02 -0.12652  -0.014 -0.13717  C -0.01 -0.10654  0.004 -0.07858  0.025 -0.06126  C 0.025 -0.09855  0.041 -0.13451  0.068 -0.15049  C 0.077 -0.15715  0.087 -0.15982  0.097 -0.16115  C 0.082 -0.13851  0.074 -0.10654  0.077 -0.07325  C 0.099 -0.09722  0.13 -0.10255  0.157 -0.08523  C 0.166 -0.07991  0.175 -0.07058  0.181 -0.06126  C 0.158 -0.06393  0.134 -0.05194  0.117 -0.02797  C 0.144 -0.01998  0.167 0.00799  0.174 0.04661  C 0.176 0.05993  0.176 0.07325  0.174 0.08657  C 0.161 0.06126  0.139 0.04395  0.115 0.04129  C 0.127 0.07458  0.124 0.11587  0.106 0.1465  C 0.099 0.15715  0.091 0.16647  0.082 0.1718  C 0.089 0.1425  0.085 0.10921  0.072 0.08257  C 0.06 0.11587  0.034 0.13851  0.004 0.13851  C -0.007 0.13851  -0.017 0.13584  -0.026 0.13052  C -0.004 0.11986  0.013 0.09456  0.021 0.06393  C -0.007 0.07192  -0.036 0.05993  -0.055 0.0293  C -0.062 0.01731  -0.066 0.00533  -0.069 -0.00799  C -0.049 0.00932  -0.023 0.01199  0 0  Z" pathEditMode="relative" ptsTypes="">
                                      <p:cBhvr>
                                        <p:cTn id="15" dur="2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nimBg="1"/>
      <p:bldP spid="2048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WordArt 2"/>
          <p:cNvSpPr>
            <a:spLocks noChangeArrowheads="1" noChangeShapeType="1" noTextEdit="1"/>
          </p:cNvSpPr>
          <p:nvPr/>
        </p:nvSpPr>
        <p:spPr bwMode="auto">
          <a:xfrm>
            <a:off x="395287" y="1052736"/>
            <a:ext cx="8353425" cy="446377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it-IT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Giona si alzò</a:t>
            </a:r>
          </a:p>
          <a:p>
            <a:r>
              <a:rPr lang="it-IT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e andò </a:t>
            </a:r>
          </a:p>
          <a:p>
            <a:r>
              <a:rPr lang="it-IT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secondo la </a:t>
            </a:r>
            <a:r>
              <a:rPr lang="it-IT" sz="3600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parola </a:t>
            </a:r>
            <a:r>
              <a:rPr lang="it-IT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di </a:t>
            </a:r>
            <a:r>
              <a:rPr lang="it-IT" sz="3600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Dio:</a:t>
            </a:r>
          </a:p>
          <a:p>
            <a:r>
              <a:rPr lang="it-IT" sz="3600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40 giorni per convertirsi</a:t>
            </a:r>
            <a:endParaRPr lang="it-IT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  <p:sp>
        <p:nvSpPr>
          <p:cNvPr id="2" name="Freccia a destra con strisce 1"/>
          <p:cNvSpPr/>
          <p:nvPr/>
        </p:nvSpPr>
        <p:spPr>
          <a:xfrm>
            <a:off x="539552" y="5516513"/>
            <a:ext cx="2664296" cy="1080839"/>
          </a:xfrm>
          <a:prstGeom prst="stripedRightArrow">
            <a:avLst/>
          </a:prstGeom>
          <a:solidFill>
            <a:srgbClr val="49ED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49ED33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491880" y="5702989"/>
            <a:ext cx="494558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000" b="1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Un’altra possibilità!</a:t>
            </a:r>
            <a:endParaRPr lang="it-IT" sz="4000" b="1" i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2" grpId="0" animBg="1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1421137" y="260648"/>
            <a:ext cx="630172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Ninive</a:t>
            </a:r>
            <a:r>
              <a:rPr lang="it-IT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pregò Dio</a:t>
            </a:r>
          </a:p>
          <a:p>
            <a:pPr algn="ctr"/>
            <a:r>
              <a:rPr lang="it-IT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  <a:r>
              <a:rPr lang="it-IT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on tutto il cuore</a:t>
            </a:r>
          </a:p>
          <a:p>
            <a:pPr algn="ctr"/>
            <a:r>
              <a:rPr lang="it-IT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</a:t>
            </a:r>
            <a:r>
              <a:rPr lang="it-IT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con tutte le forze</a:t>
            </a:r>
            <a:endParaRPr lang="it-IT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091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WordArt 2"/>
          <p:cNvSpPr>
            <a:spLocks noChangeArrowheads="1" noChangeShapeType="1" noTextEdit="1"/>
          </p:cNvSpPr>
          <p:nvPr/>
        </p:nvSpPr>
        <p:spPr bwMode="auto">
          <a:xfrm>
            <a:off x="467544" y="2924944"/>
            <a:ext cx="8424863" cy="132715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it-IT" sz="3600" kern="10" dirty="0" err="1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Ninive</a:t>
            </a:r>
            <a:r>
              <a:rPr lang="it-IT" sz="3600" kern="10" dirty="0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 </a:t>
            </a:r>
            <a:r>
              <a:rPr lang="it-IT" sz="3600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credette e fu salva!</a:t>
            </a:r>
          </a:p>
        </p:txBody>
      </p:sp>
      <p:sp>
        <p:nvSpPr>
          <p:cNvPr id="2" name="Rettangolo 1"/>
          <p:cNvSpPr/>
          <p:nvPr/>
        </p:nvSpPr>
        <p:spPr>
          <a:xfrm>
            <a:off x="2555776" y="1772816"/>
            <a:ext cx="52245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 anche Giona!</a:t>
            </a:r>
            <a:endParaRPr lang="it-IT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23 0.00133  0.042 0.01199  0.052 0.02797  L 0.075 0.06526  C 0.08 0.07325  0.088 0.07724  0.098 0.07724  C 0.112 0.07724  0.124 0.06659  0.125 0.05061  C 0.124 0.03729  0.112 0.0253  0.098 0.0253  C 0.088 0.0253  0.08 0.03063  0.075 0.03729  L 0.052 0.07458  C 0.042 0.09056  0.023 0.10122  0 0.10255  C -0.023 0.10122  -0.042 0.09056  -0.052 0.07458  L -0.075 0.03729  C -0.08 0.03063  -0.088 0.0253  -0.098 0.0253  C -0.112 0.0253  -0.124 0.03729  -0.125 0.05061  C -0.124 0.06659  -0.112 0.07724  -0.098 0.07724  C -0.088 0.07724  -0.08 0.07325  -0.075 0.06526  L -0.052 0.02797  C -0.042 0.01199  -0.023 0.00133 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901771" y="2967335"/>
            <a:ext cx="734047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Da qui in poi</a:t>
            </a:r>
          </a:p>
          <a:p>
            <a:pPr algn="ctr"/>
            <a:r>
              <a:rPr lang="it-IT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 animatori/educatori</a:t>
            </a:r>
            <a:endParaRPr lang="it-IT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735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WordArt 3"/>
          <p:cNvSpPr>
            <a:spLocks noChangeArrowheads="1" noChangeShapeType="1" noTextEdit="1"/>
          </p:cNvSpPr>
          <p:nvPr/>
        </p:nvSpPr>
        <p:spPr bwMode="auto">
          <a:xfrm>
            <a:off x="899592" y="1484784"/>
            <a:ext cx="7561262" cy="306342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La </a:t>
            </a:r>
            <a:r>
              <a:rPr lang="it-IT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parola </a:t>
            </a:r>
            <a:r>
              <a:rPr lang="it-IT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di </a:t>
            </a:r>
            <a:r>
              <a:rPr lang="it-IT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Dio</a:t>
            </a:r>
          </a:p>
          <a:p>
            <a:pPr algn="ctr"/>
            <a:r>
              <a:rPr lang="it-IT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fu </a:t>
            </a:r>
            <a:r>
              <a:rPr lang="it-IT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rivolta a...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331640" y="1412776"/>
            <a:ext cx="6628738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HAI UNA MISSIONE</a:t>
            </a:r>
          </a:p>
          <a:p>
            <a:pPr algn="ctr"/>
            <a:r>
              <a:rPr lang="it-IT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da cui dipende</a:t>
            </a:r>
          </a:p>
          <a:p>
            <a:pPr algn="ctr"/>
            <a:r>
              <a:rPr lang="it-IT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la salvezza (=gioia) </a:t>
            </a:r>
          </a:p>
          <a:p>
            <a:pPr algn="ctr"/>
            <a:r>
              <a:rPr lang="it-IT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dei ragazzi</a:t>
            </a:r>
            <a:endParaRPr lang="it-IT" sz="54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072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675016" y="404664"/>
            <a:ext cx="728917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6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Chiamata personale dall’eternità</a:t>
            </a:r>
            <a:endParaRPr lang="it-IT" sz="36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675016" y="2397080"/>
            <a:ext cx="713528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Ogni vita è vocazione all’Amore</a:t>
            </a:r>
            <a:endParaRPr lang="it-IT" sz="36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881504" y="4005064"/>
            <a:ext cx="723787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Ogni vocazione è in costruzione</a:t>
            </a:r>
          </a:p>
          <a:p>
            <a:pPr algn="ctr"/>
            <a:r>
              <a:rPr lang="it-IT" sz="3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</a:t>
            </a:r>
            <a:r>
              <a:rPr lang="it-IT" sz="36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ermanente: ogni giorno un Sì</a:t>
            </a:r>
            <a:endParaRPr lang="it-IT" sz="36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046913" y="1196751"/>
            <a:ext cx="654538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6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Chiamata nella libertà: </a:t>
            </a:r>
          </a:p>
          <a:p>
            <a:pPr algn="ctr"/>
            <a:r>
              <a:rPr lang="it-IT" sz="36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tu sei architetto della tua vita</a:t>
            </a:r>
            <a:endParaRPr lang="it-IT" sz="36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539552" y="3212976"/>
            <a:ext cx="792178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49ED33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Vocazione è risposta più che scelta</a:t>
            </a:r>
            <a:endParaRPr lang="it-IT" sz="36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49ED33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32590" y="5528580"/>
            <a:ext cx="8677376" cy="70788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Dio rende capaci quelli che sceglie</a:t>
            </a:r>
            <a:endParaRPr lang="it-IT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3769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155034" y="2178730"/>
            <a:ext cx="3454792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ESSERE </a:t>
            </a:r>
          </a:p>
          <a:p>
            <a:pPr algn="ctr"/>
            <a:r>
              <a:rPr lang="it-IT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FEDELE</a:t>
            </a:r>
          </a:p>
          <a:p>
            <a:pPr algn="ctr"/>
            <a:r>
              <a:rPr lang="it-IT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</a:t>
            </a:r>
            <a:r>
              <a:rPr lang="it-IT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i costerà </a:t>
            </a:r>
          </a:p>
          <a:p>
            <a:pPr algn="ctr"/>
            <a:r>
              <a:rPr lang="it-IT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fatica</a:t>
            </a:r>
            <a:endParaRPr lang="it-IT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709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98859" y="3780787"/>
            <a:ext cx="8905131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Dio ti incoraggia</a:t>
            </a:r>
          </a:p>
          <a:p>
            <a:pPr algn="ctr"/>
            <a:r>
              <a:rPr lang="it-IT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</a:t>
            </a:r>
            <a:r>
              <a:rPr lang="it-IT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si aspetta TANTO DA TE,</a:t>
            </a:r>
          </a:p>
          <a:p>
            <a:pPr algn="ctr"/>
            <a:r>
              <a:rPr lang="it-IT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da VOI</a:t>
            </a:r>
            <a:endParaRPr lang="it-IT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22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980228" y="764704"/>
            <a:ext cx="720582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8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Buon Campo</a:t>
            </a:r>
            <a:endParaRPr lang="it-IT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125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04664"/>
            <a:ext cx="4913313" cy="150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ttangolo 3"/>
          <p:cNvSpPr/>
          <p:nvPr/>
        </p:nvSpPr>
        <p:spPr>
          <a:xfrm>
            <a:off x="4849285" y="2967334"/>
            <a:ext cx="36279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= colomba</a:t>
            </a:r>
            <a:endParaRPr lang="it-IT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2627784" y="4857651"/>
            <a:ext cx="6037229" cy="153888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it-IT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Figlio di </a:t>
            </a:r>
            <a:r>
              <a:rPr lang="it-IT" sz="40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Amittài</a:t>
            </a:r>
            <a:endParaRPr lang="it-IT" sz="40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r"/>
            <a:r>
              <a:rPr lang="it-IT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= degno di</a:t>
            </a:r>
            <a:r>
              <a:rPr lang="it-IT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fiducia</a:t>
            </a:r>
            <a:endParaRPr lang="it-IT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8590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"/>
          <p:cNvSpPr>
            <a:spLocks noChangeArrowheads="1" noChangeShapeType="1" noTextEdit="1"/>
          </p:cNvSpPr>
          <p:nvPr/>
        </p:nvSpPr>
        <p:spPr bwMode="auto">
          <a:xfrm>
            <a:off x="533799" y="2420888"/>
            <a:ext cx="8208963" cy="158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Alzati e va' a </a:t>
            </a:r>
            <a:r>
              <a:rPr lang="it-IT" sz="3600" kern="10" dirty="0" err="1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Ninive</a:t>
            </a:r>
            <a:endParaRPr lang="it-IT" sz="3600" kern="10" dirty="0">
              <a:ln w="12700">
                <a:solidFill>
                  <a:schemeClr val="tx1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5125" name="WordArt 5"/>
          <p:cNvSpPr>
            <a:spLocks noChangeArrowheads="1" noChangeShapeType="1" noTextEdit="1"/>
          </p:cNvSpPr>
          <p:nvPr/>
        </p:nvSpPr>
        <p:spPr bwMode="auto">
          <a:xfrm>
            <a:off x="5220072" y="4545486"/>
            <a:ext cx="2735262" cy="87471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it-IT" sz="3600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Proclama</a:t>
            </a:r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18" y="264656"/>
            <a:ext cx="3312170" cy="132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ttangolo 1"/>
          <p:cNvSpPr/>
          <p:nvPr/>
        </p:nvSpPr>
        <p:spPr>
          <a:xfrm>
            <a:off x="1825371" y="1156707"/>
            <a:ext cx="69942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Affida una missione:</a:t>
            </a:r>
            <a:endParaRPr lang="it-IT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825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938273" y="548724"/>
            <a:ext cx="6340197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Ancora 40 giorni…</a:t>
            </a:r>
          </a:p>
          <a:p>
            <a:pPr algn="ctr"/>
            <a:r>
              <a:rPr lang="it-IT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</a:t>
            </a:r>
            <a:r>
              <a:rPr lang="it-IT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oi </a:t>
            </a:r>
            <a:r>
              <a:rPr lang="it-IT" sz="5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Ninive</a:t>
            </a:r>
            <a:endParaRPr lang="it-IT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it-IT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sarà distrutta!</a:t>
            </a:r>
            <a:endParaRPr lang="it-IT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619672" y="3789040"/>
            <a:ext cx="6638356" cy="227754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Un Tempo</a:t>
            </a:r>
          </a:p>
          <a:p>
            <a:pPr algn="ctr"/>
            <a:r>
              <a:rPr lang="it-IT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Per </a:t>
            </a:r>
            <a:r>
              <a:rPr lang="it-IT" sz="8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Cambiare</a:t>
            </a:r>
            <a:endParaRPr lang="it-IT" sz="8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389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WordArt 7"/>
          <p:cNvSpPr>
            <a:spLocks noChangeArrowheads="1" noChangeShapeType="1" noTextEdit="1"/>
          </p:cNvSpPr>
          <p:nvPr/>
        </p:nvSpPr>
        <p:spPr bwMode="auto">
          <a:xfrm>
            <a:off x="395536" y="557517"/>
            <a:ext cx="8367078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profeta </a:t>
            </a:r>
            <a:r>
              <a:rPr lang="it-IT" sz="3600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controvoglia</a:t>
            </a:r>
            <a:endParaRPr lang="it-IT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395536" y="1648583"/>
            <a:ext cx="82638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Riluttante e recalcitrante</a:t>
            </a:r>
          </a:p>
        </p:txBody>
      </p:sp>
      <p:sp>
        <p:nvSpPr>
          <p:cNvPr id="4" name="Rettangolo 3"/>
          <p:cNvSpPr/>
          <p:nvPr/>
        </p:nvSpPr>
        <p:spPr>
          <a:xfrm>
            <a:off x="1987473" y="2536448"/>
            <a:ext cx="48510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Come </a:t>
            </a:r>
            <a:r>
              <a:rPr lang="it-IT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corvo petulante </a:t>
            </a:r>
            <a:endParaRPr lang="it-IT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5610560" y="5614501"/>
            <a:ext cx="33025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Gufo malfidente</a:t>
            </a:r>
          </a:p>
        </p:txBody>
      </p:sp>
      <p:sp>
        <p:nvSpPr>
          <p:cNvPr id="5" name="Rettangolo 4"/>
          <p:cNvSpPr/>
          <p:nvPr/>
        </p:nvSpPr>
        <p:spPr>
          <a:xfrm>
            <a:off x="317785" y="5445224"/>
            <a:ext cx="33393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Cocciuto </a:t>
            </a:r>
            <a:endParaRPr lang="it-IT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autoUpdateAnimBg="0"/>
      <p:bldP spid="2" grpId="0"/>
      <p:bldP spid="4" grpId="0"/>
      <p:bldP spid="1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547664" y="2276872"/>
            <a:ext cx="637866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5400" b="1" cap="none" spc="0" dirty="0" err="1" smtClean="0">
                <a:ln w="11430"/>
                <a:solidFill>
                  <a:srgbClr val="49ED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Ninive</a:t>
            </a:r>
            <a:r>
              <a:rPr lang="it-IT" sz="5400" b="1" cap="none" spc="0" dirty="0" smtClean="0">
                <a:ln w="11430"/>
                <a:solidFill>
                  <a:srgbClr val="49ED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è là dove</a:t>
            </a:r>
          </a:p>
          <a:p>
            <a:pPr algn="ctr"/>
            <a:r>
              <a:rPr lang="it-IT" sz="5400" b="1" dirty="0" smtClean="0">
                <a:ln w="11430"/>
                <a:solidFill>
                  <a:srgbClr val="49ED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non voglio andare!</a:t>
            </a:r>
            <a:endParaRPr lang="it-IT" sz="5400" b="1" cap="none" spc="0" dirty="0">
              <a:ln w="11430"/>
              <a:solidFill>
                <a:srgbClr val="49ED33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5214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764704"/>
            <a:ext cx="7724775" cy="117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ttangolo arrotondato 5"/>
          <p:cNvSpPr/>
          <p:nvPr/>
        </p:nvSpPr>
        <p:spPr>
          <a:xfrm>
            <a:off x="1259632" y="2780928"/>
            <a:ext cx="6840760" cy="92333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1763688" y="2780928"/>
            <a:ext cx="58785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DISOBBEDIENTE</a:t>
            </a:r>
            <a:endParaRPr lang="it-IT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959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2" descr="Marmo bianco"/>
          <p:cNvSpPr>
            <a:spLocks noChangeArrowheads="1" noChangeShapeType="1" noTextEdit="1"/>
          </p:cNvSpPr>
          <p:nvPr/>
        </p:nvSpPr>
        <p:spPr bwMode="auto">
          <a:xfrm>
            <a:off x="596857" y="3289358"/>
            <a:ext cx="8135938" cy="18335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it-IT" sz="3600" kern="10" dirty="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 Black"/>
              </a:rPr>
              <a:t>Fuga a </a:t>
            </a:r>
            <a:r>
              <a:rPr lang="it-IT" sz="3600" kern="10" dirty="0" err="1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 Black"/>
              </a:rPr>
              <a:t>Tarsis</a:t>
            </a:r>
            <a:endParaRPr lang="it-IT" sz="3600" kern="10" dirty="0">
              <a:ln w="9525"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latin typeface="Arial Black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611560" y="692696"/>
            <a:ext cx="3108544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</a:t>
            </a:r>
            <a:r>
              <a:rPr lang="it-IT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celte</a:t>
            </a:r>
          </a:p>
          <a:p>
            <a:pPr algn="ctr"/>
            <a:r>
              <a:rPr lang="it-IT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</a:t>
            </a:r>
            <a:r>
              <a:rPr lang="it-IT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roblemi</a:t>
            </a:r>
          </a:p>
          <a:p>
            <a:pPr algn="ctr"/>
            <a:r>
              <a:rPr lang="it-IT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sacrifici</a:t>
            </a:r>
            <a:endParaRPr lang="it-IT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547034" y="5229200"/>
            <a:ext cx="418576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Direzione opposta</a:t>
            </a:r>
            <a:endParaRPr lang="it-IT" sz="3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22 -0.02264  -0.033 -0.06126  -0.027 -0.09988  C -0.024 -0.1132  -0.02 -0.12652  -0.014 -0.13717  C -0.01 -0.10654  0.004 -0.07858  0.025 -0.06126  C 0.025 -0.09855  0.041 -0.13451  0.068 -0.15049  C 0.077 -0.15715  0.087 -0.15982  0.097 -0.16115  C 0.082 -0.13851  0.074 -0.10654  0.077 -0.07325  C 0.099 -0.09722  0.13 -0.10255  0.157 -0.08523  C 0.166 -0.07991  0.175 -0.07058  0.181 -0.06126  C 0.158 -0.06393  0.134 -0.05194  0.117 -0.02797  C 0.144 -0.01998  0.167 0.00799  0.174 0.04661  C 0.176 0.05993  0.176 0.07325  0.174 0.08657  C 0.161 0.06126  0.139 0.04395  0.115 0.04129  C 0.127 0.07458  0.124 0.11587  0.106 0.1465  C 0.099 0.15715  0.091 0.16647  0.082 0.1718  C 0.089 0.1425  0.085 0.10921  0.072 0.08257  C 0.06 0.11587  0.034 0.13851  0.004 0.13851  C -0.007 0.13851  -0.017 0.13584  -0.026 0.13052  C -0.004 0.11986  0.013 0.09456  0.021 0.06393  C -0.007 0.07192  -0.036 0.05993  -0.055 0.0293  C -0.062 0.01731  -0.066 0.00533  -0.069 -0.00799  C -0.049 0.00932  -0.023 0.01199 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" grpId="0"/>
      <p:bldP spid="10" grpId="0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255</Words>
  <Application>Microsoft Office PowerPoint</Application>
  <PresentationFormat>Presentazione su schermo (4:3)</PresentationFormat>
  <Paragraphs>78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don D</dc:creator>
  <cp:lastModifiedBy>Utente</cp:lastModifiedBy>
  <cp:revision>30</cp:revision>
  <dcterms:created xsi:type="dcterms:W3CDTF">2008-11-10T13:13:57Z</dcterms:created>
  <dcterms:modified xsi:type="dcterms:W3CDTF">2014-01-15T10:45:25Z</dcterms:modified>
</cp:coreProperties>
</file>